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pakarier.org/blog/article/44/5-rzeczy-o-ktorych-warto-pamietac-rozmawiajac-z-dzieckiem-o-sciezce-edukacyjnozawodowej" TargetMode="External"/><Relationship Id="rId2" Type="http://schemas.openxmlformats.org/officeDocument/2006/relationships/hyperlink" Target="https://www.youtube.com/watch?v=-PZK__nsee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olskieradio.pl/18/4388/Artykul/2553460,Jak-pomoc-dziecku-w-wyborach-edukacyjnozawodowy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41435" y="0"/>
            <a:ext cx="11398469" cy="1362841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POMÓC DZIECKU W WYBORACH 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EDUKACYJNO-ZAWODOWYCH?</a:t>
            </a:r>
            <a:endParaRPr lang="pl-P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89186" y="1726950"/>
            <a:ext cx="51080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l-PL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Jesteś Rodzicem i zastanawiasz się, jak wspierać swoje dziecko, które stoi przed wyborem ścieżki edukacyjnej?</a:t>
            </a:r>
          </a:p>
          <a:p>
            <a:pPr lvl="0" algn="just"/>
            <a:endParaRPr lang="pl-PL" sz="2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Głowisz się, jaki zawód da mu gwarancję odnalezienia się na zmieniającym rynku pracy?</a:t>
            </a:r>
          </a:p>
          <a:p>
            <a:pPr lvl="0" algn="just"/>
            <a:endParaRPr lang="pl-PL" sz="2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Chcesz wiedzieć, jak sprawić, by – pomimo nieprzewidywalnych zmian – mogło korzystać ze swoich zasobów?</a:t>
            </a:r>
            <a:endParaRPr lang="pl-PL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896302" y="1726950"/>
            <a:ext cx="60697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Zapraszam do obejrzenia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webinaru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https://www.youtube.com/watch?v=-PZK__</a:t>
            </a:r>
            <a:r>
              <a:rPr lang="pl-PL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nseeI</a:t>
            </a:r>
            <a:endParaRPr lang="pl-PL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pl-PL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Artykuł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rzeczy, o których warto pamiętać, rozmawiając z dzieckiem o ścieżce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edukacyjno-zawodowej</a:t>
            </a:r>
            <a:endParaRPr lang="pl-PL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pl-PL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mapakarier.org/blog/article/44/5-rzeczy-o-ktorych-warto-pamietac-rozmawiajac-z-dzieckiem-o-sciezce-edukacyjnozawodowej</a:t>
            </a:r>
            <a:endParaRPr lang="pl-PL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Audycja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udziałem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ekspertek – doradców zawodowych na antenie </a:t>
            </a:r>
            <a:r>
              <a:rPr lang="pl-PL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Polskiego  Radia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https://www.polskieradio.pl/18/4388/Artykul/2553460,Jak-pomoc-dziecku-w-wyborach-edukacyjnozawodowych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8776138" y="6550223"/>
            <a:ext cx="3415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Daź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-Dolecka, szkolny doradca zawodowy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79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Obwód</Template>
  <TotalTime>16</TotalTime>
  <Words>110</Words>
  <Application>Microsoft Office PowerPoint</Application>
  <PresentationFormat>Panoramiczny</PresentationFormat>
  <Paragraphs>13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Trebuchet MS</vt:lpstr>
      <vt:lpstr>Tw Cen MT</vt:lpstr>
      <vt:lpstr>Wingdings</vt:lpstr>
      <vt:lpstr>Obwód</vt:lpstr>
      <vt:lpstr>JAK POMÓC DZIECKU W WYBORACH EDUKACYJNO-ZAWODOWYCH?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POMÓC DZIECKU W WYBORACH EDUKACYJNO-ZAWODOWYCH?</dc:title>
  <dc:creator>biblioteka</dc:creator>
  <cp:lastModifiedBy>biblioteka</cp:lastModifiedBy>
  <cp:revision>4</cp:revision>
  <dcterms:created xsi:type="dcterms:W3CDTF">2020-11-17T11:03:32Z</dcterms:created>
  <dcterms:modified xsi:type="dcterms:W3CDTF">2020-11-17T11:26:45Z</dcterms:modified>
</cp:coreProperties>
</file>