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2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8221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02730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9270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152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7618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028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3378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5739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0047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0523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2219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21AFEDC-B08E-4AB8-A33C-F8C2319586AC}" type="datetimeFigureOut">
              <a:rPr lang="pl-PL" smtClean="0"/>
              <a:pPr/>
              <a:t>2020-03-24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B6ABF8-4C65-4302-BE1F-C1F14B5FBE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9648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E-LEARNING</a:t>
            </a:r>
            <a:br>
              <a:rPr lang="pl-PL" dirty="0" smtClean="0"/>
            </a:br>
            <a:r>
              <a:rPr lang="pl-PL" dirty="0" smtClean="0"/>
              <a:t>ZALETY I zagrożenia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453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289109"/>
            <a:ext cx="10515600" cy="294791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ZALETY UCZANIA SIĘ ONLINE 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9564" y="733568"/>
            <a:ext cx="9872871" cy="2405417"/>
          </a:xfrm>
        </p:spPr>
        <p:txBody>
          <a:bodyPr/>
          <a:lstStyle/>
          <a:p>
            <a:pPr algn="ctr"/>
            <a:r>
              <a:rPr lang="pl-PL" dirty="0" smtClean="0"/>
              <a:t>SZANOWNI PAŃSTWO W TEJ PREZENTACJI PRAGNIEMY ZWRÓCIĆ PAŃSTWA UWAGĘ NA ZALETY I ZAGROŻENIA, PŁYNĄCE Z UCZENIA SIĘ ONLINE.</a:t>
            </a: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KOLOREM CZERWONYM,  WYRÓŻNILIŚMY INFORMACJE, NASZYM ZDANIEM WAŻNE, NA KTÓRE POWINNI PAŃSTWO ZWRÓCIĆ UWAGĘ W UCZENIU SIĘ WASZYCH DZIECI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NAUKA W DOWOLNYM CZASIE I MIEJSCU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TWOJE DZIECKO NIE MUSI WCZEŚNIE WSTAWAĆ</a:t>
            </a:r>
          </a:p>
          <a:p>
            <a:endParaRPr lang="pl-PL" dirty="0" smtClean="0"/>
          </a:p>
          <a:p>
            <a:r>
              <a:rPr lang="pl-PL" dirty="0" smtClean="0"/>
              <a:t> UCZY SIĘ W CZASIE I MIEJSCU DLA NIEGO DOGODNYM I PRZYJAZNYM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ALE: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CZAS SPĘDZONY PRZY KOMPUTERZE NIE POWINIEN BYĆ ZA DŁUGI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     (może trzeba zaplanować inaczej dzień, ograniczyć gry komputerowe)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MIEJSCE POWINNO BYĆ DLA WAS ŁATWO DOSTĘPNE (kontrola rodzicielska)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8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WYKORZYSTANIE SZEROKIEGO ZASOBU MATERIAŁÓW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DOSTĘP DO RÓŻNORODNYCH MATERIAŁÓW DYDAKTYCZNYCH (FILMY, TESTY ONLINE, OPRACOWANIA I INNE)</a:t>
            </a:r>
          </a:p>
          <a:p>
            <a:r>
              <a:rPr lang="pl-PL" dirty="0" smtClean="0"/>
              <a:t>MATERIAŁY WYSŁANE LUB POLECANE PRZEZ NAUCZYCIELI SĄ SPRAWDZONE </a:t>
            </a:r>
            <a:br>
              <a:rPr lang="pl-PL" dirty="0" smtClean="0"/>
            </a:br>
            <a:r>
              <a:rPr lang="pl-PL" dirty="0" smtClean="0"/>
              <a:t>I DOSTOSOWANE DO POZIOMU NAUCZANIA TWOJEGO DZIECKA</a:t>
            </a:r>
          </a:p>
          <a:p>
            <a:pPr marL="4572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ALE: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 WSZYSTKIE ZASOBY INTERNETOWE SĄ ZGODNE Z PODSTAWĄ PROGRAMOWĄ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 WSZYSTKIE SĄ POPRAWNE MERYTORYCZNIE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 KAŻDY UCZEŃ POTRAFI OKREŚLIĆ JAKOŚĆ PREZENTOWANYCH NA STRONACH WWW  TREŚCI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TWOJE DZIECKO NIEKONIECZNIE SIĘ UCZY, GDY SIEDZI PRZY KOMPUTERZE (ograniczone zaufanie, kontrola rodzicielska)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Z KSIĄŻEK I PODRĘCZNIKÓW TEŻ MOŻNA SIĘ UCZYĆ</a:t>
            </a:r>
          </a:p>
          <a:p>
            <a:pPr marL="4572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algn="ctr"/>
            <a:endParaRPr lang="pl-P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13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INDYWIDUALNE GOSPODAROWANIE CZASEM UCZENIA SIĘ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DOWOLNYM CZASIE UCZEŃ MOŻE ROBIĆ PRZERWY W NAUCE, TAK BY UCZENIE SIĘ BYŁO PRZYJEMNE I EFEKTYWNE</a:t>
            </a:r>
          </a:p>
          <a:p>
            <a:r>
              <a:rPr lang="pl-PL" dirty="0" smtClean="0"/>
              <a:t>WYBIERA PRZEDMIOTY, KTÓRYCH SIĘ W DANYM MOMENCIE UCZY</a:t>
            </a:r>
          </a:p>
          <a:p>
            <a:pPr marL="4572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ALE: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BRAK SYSTEMATYCZNOŚCI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NIEUMIEJĘTNOŚĆ ODPOWIEDNIEGO ROZŁOŻENIA CZASU NA UCZENIE SIĘ </a:t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I PRZERWY (brak samodyscypliny, umiejętności uczenia się online)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NAGROMADZENIE ZBYT DUŻEJ ILOŚCI MATERIAŁU NA KRÓTKI CZAS</a:t>
            </a:r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50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MOŻLIWOŚĆ </a:t>
            </a:r>
            <a:r>
              <a:rPr lang="pl-PL" dirty="0"/>
              <a:t>WIELOKROTNEGO ODTWARZANIA MATERIAŁU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WIELOKROTNE ODTWARZANIE MATERIAŁU POMAGA W ZAPAMIĘTANIU GO</a:t>
            </a:r>
            <a:br>
              <a:rPr lang="pl-PL" dirty="0" smtClean="0"/>
            </a:br>
            <a:r>
              <a:rPr lang="pl-PL" dirty="0" smtClean="0"/>
              <a:t> I ZROZUMIENIU</a:t>
            </a:r>
          </a:p>
          <a:p>
            <a:r>
              <a:rPr lang="pl-PL" dirty="0" smtClean="0"/>
              <a:t>MOŻLIWOŚĆ ZATRZYMANIA, NP. FILMU W DOWOLNYM MOMENCIE</a:t>
            </a:r>
          </a:p>
          <a:p>
            <a:r>
              <a:rPr lang="pl-PL" dirty="0" smtClean="0"/>
              <a:t>MOŻLIWOŚĆ PONOWNEGO ODTWORZENIA DANYCH TREŚCI, NP. WIECZOREM W CELU PRZYPOMNIENIA</a:t>
            </a:r>
          </a:p>
          <a:p>
            <a:pPr marL="4572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ALE: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UCZEŃ NIE ZAWSZE WIE, ŻE NIE ROZUMIE (niech zadaje pytania kolegom, Państwu i oczywiście nauczycielom)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6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</a:rPr>
              <a:t>WADY I ZAGROŻENIA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SAMOTNOŚĆ (rozmawiajcie ze swoimi dziećmi o tym, co się uczą, pozwólcie im rozmawiać przez telefon z koleżankami i kolegami z klasy, którzy uczą się tego, co one i są w podobnej, może dla nich trudnej sytuacji)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STRONY INTERNETOWE NIEODPOWIEDNIE DLA DZIECI I MŁODZIEŻY (ważna jest Państwa kontrola, niech dziecko wie, że się interesujecie </a:t>
            </a:r>
            <a:r>
              <a:rPr lang="pl-PL" dirty="0">
                <a:solidFill>
                  <a:srgbClr val="FF0000"/>
                </a:solidFill>
              </a:rPr>
              <a:t>N</a:t>
            </a:r>
            <a:r>
              <a:rPr lang="pl-PL" dirty="0" smtClean="0">
                <a:solidFill>
                  <a:srgbClr val="FF0000"/>
                </a:solidFill>
              </a:rPr>
              <a:t>im i tym, co robi, blokujcie Państwo niedozwolone strony internetowe)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BRAK BEZPOŚREDNIEGO NADZORU NAUCZYCIELA (uczeń musi być bardziej samodzielny, czuć się odpowiedzialny za własną naukę)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„GOTOWCE” Z INTERNETU LUB OD INNYCH UCZNIÓW (Tylko samodzielna praca daje efekty. </a:t>
            </a:r>
            <a:r>
              <a:rPr lang="pl-PL" dirty="0">
                <a:solidFill>
                  <a:srgbClr val="FF0000"/>
                </a:solidFill>
              </a:rPr>
              <a:t>P</a:t>
            </a:r>
            <a:r>
              <a:rPr lang="pl-PL" dirty="0" smtClean="0">
                <a:solidFill>
                  <a:srgbClr val="FF0000"/>
                </a:solidFill>
              </a:rPr>
              <a:t>rzepisywanie rozwiązań, odpowiedzi lub innych treści z </a:t>
            </a:r>
            <a:r>
              <a:rPr lang="pl-PL" dirty="0">
                <a:solidFill>
                  <a:srgbClr val="FF0000"/>
                </a:solidFill>
              </a:rPr>
              <a:t>I</a:t>
            </a:r>
            <a:r>
              <a:rPr lang="pl-PL" dirty="0" smtClean="0">
                <a:solidFill>
                  <a:srgbClr val="FF0000"/>
                </a:solidFill>
              </a:rPr>
              <a:t>nternetu lub od kolegów, nie spowoduje, że dziecko się czegokolwiek nauczy)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endParaRPr lang="pl-PL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4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4713028"/>
          </a:xfrm>
        </p:spPr>
        <p:txBody>
          <a:bodyPr>
            <a:normAutofit/>
          </a:bodyPr>
          <a:lstStyle/>
          <a:p>
            <a:pPr algn="ctr"/>
            <a:r>
              <a:rPr lang="pl-PL" smtClean="0"/>
              <a:t>DZIĘKUJEMY ZA </a:t>
            </a:r>
            <a:r>
              <a:rPr lang="pl-PL" smtClean="0"/>
              <a:t>UWAGĘ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POWODZENIA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774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odstawa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253</TotalTime>
  <Words>325</Words>
  <Application>Microsoft Office PowerPoint</Application>
  <PresentationFormat>Niestandardowy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Podstawa</vt:lpstr>
      <vt:lpstr>E-LEARNING ZALETY I zagrożenia</vt:lpstr>
      <vt:lpstr>ZALETY UCZANIA SIĘ ONLINE TO:</vt:lpstr>
      <vt:lpstr>NAUKA W DOWOLNYM CZASIE I MIEJSCU </vt:lpstr>
      <vt:lpstr>WYKORZYSTANIE SZEROKIEGO ZASOBU MATERIAŁÓW </vt:lpstr>
      <vt:lpstr>INDYWIDUALNE GOSPODAROWANIE CZASEM UCZENIA SIĘ </vt:lpstr>
      <vt:lpstr>MOŻLIWOŚĆ WIELOKROTNEGO ODTWARZANIA MATERIAŁU</vt:lpstr>
      <vt:lpstr>WADY I ZAGROŻENIA </vt:lpstr>
      <vt:lpstr>DZIĘKUJEMY ZA UWAGĘ  POWODZENIA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ZALETY I WADY</dc:title>
  <dc:creator>komp-domowy</dc:creator>
  <cp:lastModifiedBy>CB</cp:lastModifiedBy>
  <cp:revision>22</cp:revision>
  <dcterms:created xsi:type="dcterms:W3CDTF">2020-03-22T11:27:58Z</dcterms:created>
  <dcterms:modified xsi:type="dcterms:W3CDTF">2020-03-24T10:30:57Z</dcterms:modified>
</cp:coreProperties>
</file>