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9" r:id="rId23"/>
    <p:sldId id="278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4" r:id="rId43"/>
    <p:sldId id="297" r:id="rId44"/>
    <p:sldId id="298" r:id="rId45"/>
    <p:sldId id="299" r:id="rId46"/>
    <p:sldId id="300" r:id="rId47"/>
    <p:sldId id="301" r:id="rId48"/>
    <p:sldId id="305" r:id="rId49"/>
    <p:sldId id="306" r:id="rId50"/>
    <p:sldId id="308" r:id="rId51"/>
    <p:sldId id="309" r:id="rId52"/>
    <p:sldId id="310" r:id="rId53"/>
    <p:sldId id="303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380805-D128-43B0-8CB9-0931CBC29F5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BA1323-395C-4D5A-B140-00615431A7C5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21994" y="980728"/>
            <a:ext cx="56509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Classroom</a:t>
            </a: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Tworzenie zajęć</a:t>
            </a:r>
            <a:b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dodawanie zadań</a:t>
            </a:r>
            <a:endParaRPr lang="pl-P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9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0" y="224088"/>
            <a:ext cx="8172400" cy="468052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88482" y="5013176"/>
            <a:ext cx="70180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FFC000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Kod przekazujemy uczniom</a:t>
            </a:r>
            <a:br>
              <a:rPr lang="pl-P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FFC000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FFC000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 dzienniku albo w materiałach</a:t>
            </a:r>
            <a:br>
              <a:rPr lang="pl-P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FFC000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43000">
                      <a:srgbClr val="FF0000"/>
                    </a:gs>
                    <a:gs pos="48000">
                      <a:srgbClr val="FFC000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  - learning</a:t>
            </a:r>
            <a:endParaRPr lang="pl-PL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43000">
                    <a:srgbClr val="FF0000"/>
                  </a:gs>
                  <a:gs pos="48000">
                    <a:srgbClr val="FFC000"/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6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956376" cy="53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" y="2492896"/>
            <a:ext cx="814578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237946" cy="40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554176" cy="55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880935" cy="43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4925144" cy="31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4715252" cy="38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760640" cy="52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0" y="1196752"/>
            <a:ext cx="7382507" cy="51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85288"/>
            <a:ext cx="6912768" cy="53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524328" cy="39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88840"/>
            <a:ext cx="6781800" cy="37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085607" cy="54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02158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662260" cy="47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89510" y="1268760"/>
            <a:ext cx="5315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Classroom</a:t>
            </a: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Ocenianie zadań</a:t>
            </a:r>
            <a:endParaRPr lang="pl-P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2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5"/>
            <a:ext cx="7668344" cy="45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761238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2204864"/>
            <a:ext cx="7818120" cy="33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2" y="1268760"/>
            <a:ext cx="7810500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83264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596336" cy="39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100392" cy="40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38559"/>
            <a:ext cx="7812360" cy="39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46354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03648" y="1340768"/>
            <a:ext cx="5821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Classroom</a:t>
            </a: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pl-P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Tworzenie testów</a:t>
            </a:r>
            <a:endParaRPr lang="pl-P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0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556792"/>
            <a:ext cx="842010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884368" cy="32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8" y="476672"/>
            <a:ext cx="7830646" cy="59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8" y="548679"/>
            <a:ext cx="7974662" cy="60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72540"/>
            <a:ext cx="8305800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587929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4429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1556792"/>
            <a:ext cx="854202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11760" y="332656"/>
            <a:ext cx="442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Dodany slajd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" y="1124744"/>
            <a:ext cx="42386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16" y="1442520"/>
            <a:ext cx="50292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18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199784" cy="45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246036" cy="42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28171" cy="435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491588" cy="50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812360" cy="29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1284" y="5715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Uwaga</a:t>
            </a:r>
            <a:br>
              <a:rPr lang="pl-PL" dirty="0" smtClean="0"/>
            </a:br>
            <a:r>
              <a:rPr lang="pl-PL" dirty="0" smtClean="0"/>
              <a:t> wyniki testu nie pojawią</a:t>
            </a:r>
            <a:br>
              <a:rPr lang="pl-PL" dirty="0" smtClean="0"/>
            </a:br>
            <a:r>
              <a:rPr lang="pl-PL" dirty="0" smtClean="0"/>
              <a:t>się w </a:t>
            </a:r>
            <a:r>
              <a:rPr lang="pl-PL" dirty="0" err="1"/>
              <a:t>C</a:t>
            </a:r>
            <a:r>
              <a:rPr lang="pl-PL" dirty="0" err="1" smtClean="0"/>
              <a:t>lassromie</a:t>
            </a:r>
            <a:r>
              <a:rPr lang="pl-PL" dirty="0" smtClean="0"/>
              <a:t> tylko dostaniemy po rozwiązaniu wiadomość</a:t>
            </a:r>
            <a:br>
              <a:rPr lang="pl-PL" dirty="0" smtClean="0"/>
            </a:br>
            <a:r>
              <a:rPr lang="pl-PL" dirty="0" smtClean="0"/>
              <a:t>na e mail konta Google o wyniku, wynikach po rozwiązaniu</a:t>
            </a:r>
            <a:br>
              <a:rPr lang="pl-PL" dirty="0" smtClean="0"/>
            </a:br>
            <a:r>
              <a:rPr lang="pl-PL" dirty="0" smtClean="0"/>
              <a:t>przez kogokolwiek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396904" y="548680"/>
            <a:ext cx="442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Dodany slajd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0002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3367"/>
            <a:ext cx="85344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67744" y="548680"/>
            <a:ext cx="442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Dodany slajd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4483246" cy="291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73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1131570"/>
            <a:ext cx="481584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67744" y="548680"/>
            <a:ext cx="442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Dodany slajd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44" y="1628800"/>
            <a:ext cx="6273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203950" cy="25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115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1653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 odczytaniu wyników </a:t>
            </a:r>
            <a:br>
              <a:rPr lang="pl-PL" dirty="0" smtClean="0"/>
            </a:br>
            <a:r>
              <a:rPr lang="pl-PL" dirty="0" smtClean="0"/>
              <a:t>z podsumowania</a:t>
            </a:r>
            <a:br>
              <a:rPr lang="pl-PL" dirty="0" smtClean="0"/>
            </a:br>
            <a:r>
              <a:rPr lang="pl-PL" dirty="0" smtClean="0"/>
              <a:t>można je wpisać w </a:t>
            </a:r>
            <a:r>
              <a:rPr lang="pl-PL" dirty="0" err="1" smtClean="0"/>
              <a:t>classroom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zwrócić uczniom albo tylko</a:t>
            </a:r>
            <a:br>
              <a:rPr lang="pl-PL" dirty="0" smtClean="0"/>
            </a:br>
            <a:r>
              <a:rPr lang="pl-PL" dirty="0" smtClean="0"/>
              <a:t>wpisać do DE po przeliczeniu </a:t>
            </a:r>
            <a:br>
              <a:rPr lang="pl-PL" dirty="0" smtClean="0"/>
            </a:br>
            <a:r>
              <a:rPr lang="pl-PL" dirty="0" smtClean="0"/>
              <a:t>punktów na ocenę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411760" y="692696"/>
            <a:ext cx="442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Dodany slajd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446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8172400" cy="28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35696" y="2420888"/>
            <a:ext cx="5760640" cy="1143000"/>
          </a:xfrm>
        </p:spPr>
        <p:txBody>
          <a:bodyPr/>
          <a:lstStyle/>
          <a:p>
            <a:r>
              <a:rPr lang="pl-PL" dirty="0" smtClean="0"/>
              <a:t>  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60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261600" cy="38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582364" cy="44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560268" cy="39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0" y="1379220"/>
            <a:ext cx="546354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20</Words>
  <Application>Microsoft Office PowerPoint</Application>
  <PresentationFormat>Pokaz na ekranie (4:3)</PresentationFormat>
  <Paragraphs>12</Paragraphs>
  <Slides>53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4" baseType="lpstr">
      <vt:lpstr>Przepływ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Uwaga  wyniki testu nie pojawią się w Classromie tylko dostaniemy po rozwiązaniu wiadomość na e mail konta Google o wyniku, wynikach po rozwiązaniu przez kogokolwiek </vt:lpstr>
      <vt:lpstr>Prezentacja programu PowerPoint</vt:lpstr>
      <vt:lpstr>Prezentacja programu PowerPoint</vt:lpstr>
      <vt:lpstr> Po odczytaniu wyników  z podsumowania można je wpisać w classroom i zwrócić uczniom albo tylko wpisać do DE po przeliczeniu  punktów na ocenę  </vt:lpstr>
      <vt:lpstr>Prezentacja programu PowerPoint</vt:lpstr>
      <vt:lpstr>  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12</cp:revision>
  <dcterms:created xsi:type="dcterms:W3CDTF">2020-03-12T17:21:18Z</dcterms:created>
  <dcterms:modified xsi:type="dcterms:W3CDTF">2020-03-26T16:26:14Z</dcterms:modified>
</cp:coreProperties>
</file>